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activeX/activeX1.xml" ContentType="application/vnd.ms-office.activeX+xml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activeX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62" r:id="rId4"/>
    <p:sldId id="257" r:id="rId5"/>
    <p:sldId id="258" r:id="rId6"/>
    <p:sldId id="260" r:id="rId7"/>
    <p:sldId id="264" r:id="rId8"/>
    <p:sldId id="259" r:id="rId9"/>
    <p:sldId id="261" r:id="rId10"/>
    <p:sldId id="265" r:id="rId11"/>
    <p:sldId id="269" r:id="rId12"/>
    <p:sldId id="263" r:id="rId13"/>
    <p:sldId id="266" r:id="rId14"/>
    <p:sldId id="270" r:id="rId15"/>
    <p:sldId id="271" r:id="rId16"/>
    <p:sldId id="277" r:id="rId17"/>
    <p:sldId id="272" r:id="rId18"/>
    <p:sldId id="274" r:id="rId19"/>
    <p:sldId id="273" r:id="rId20"/>
    <p:sldId id="278" r:id="rId21"/>
    <p:sldId id="279" r:id="rId22"/>
    <p:sldId id="280" r:id="rId23"/>
    <p:sldId id="285" r:id="rId24"/>
    <p:sldId id="286" r:id="rId25"/>
    <p:sldId id="287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9FFF81"/>
    <a:srgbClr val="66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91" autoAdjust="0"/>
    <p:restoredTop sz="92462" autoAdjust="0"/>
  </p:normalViewPr>
  <p:slideViewPr>
    <p:cSldViewPr>
      <p:cViewPr varScale="1">
        <p:scale>
          <a:sx n="76" d="100"/>
          <a:sy n="76" d="100"/>
        </p:scale>
        <p:origin x="-3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G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FEF97-8D60-4934-A7AD-6366C294F7E2}" type="datetimeFigureOut">
              <a:rPr lang="en-SG" smtClean="0"/>
              <a:pPr/>
              <a:t>2/11/2011</a:t>
            </a:fld>
            <a:endParaRPr lang="en-S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4217E-A471-44EE-9128-AC39DD8224ED}" type="slidenum">
              <a:rPr lang="en-SG" smtClean="0"/>
              <a:pPr/>
              <a:t>‹#›</a:t>
            </a:fld>
            <a:endParaRPr lang="en-SG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5" Type="http://schemas.openxmlformats.org/officeDocument/2006/relationships/slide" Target="slide1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Relationship Id="rId5" Type="http://schemas.openxmlformats.org/officeDocument/2006/relationships/slide" Target="slide1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1.xml"/><Relationship Id="rId5" Type="http://schemas.openxmlformats.org/officeDocument/2006/relationships/slide" Target="slide1.xml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1.xml"/><Relationship Id="rId5" Type="http://schemas.openxmlformats.org/officeDocument/2006/relationships/slide" Target="slide1.xml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1.xml"/><Relationship Id="rId5" Type="http://schemas.openxmlformats.org/officeDocument/2006/relationships/slide" Target="slide1.xml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6" Type="http://schemas.openxmlformats.org/officeDocument/2006/relationships/slide" Target="slide24.xml"/><Relationship Id="rId5" Type="http://schemas.openxmlformats.org/officeDocument/2006/relationships/slide" Target="slide1.xml"/><Relationship Id="rId4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5" name="Rectangle 4"/>
          <p:cNvSpPr/>
          <p:nvPr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3059832" y="4941168"/>
            <a:ext cx="3168352" cy="1656184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 smtClean="0">
                <a:latin typeface="Copperplate Gothic Bold" pitchFamily="34" charset="0"/>
              </a:rPr>
              <a:t>Play</a:t>
            </a:r>
            <a:endParaRPr lang="en-SG" sz="6600" dirty="0">
              <a:latin typeface="Copperplate Gothic Bold" pitchFamily="34" charset="0"/>
            </a:endParaRPr>
          </a:p>
        </p:txBody>
      </p:sp>
      <p:sp>
        <p:nvSpPr>
          <p:cNvPr id="7" name="Rounded Rectangle 6">
            <a:hlinkClick r:id="" action="ppaction://hlinkshowjump?jump=endshow"/>
          </p:cNvPr>
          <p:cNvSpPr/>
          <p:nvPr/>
        </p:nvSpPr>
        <p:spPr>
          <a:xfrm>
            <a:off x="6948264" y="5805264"/>
            <a:ext cx="1935832" cy="800472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pperplate Gothic Bold" pitchFamily="34" charset="0"/>
              </a:rPr>
              <a:t>Quit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251520" y="5796880"/>
            <a:ext cx="1935832" cy="800472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pperplate Gothic Bold" pitchFamily="34" charset="0"/>
              </a:rPr>
              <a:t>Instruction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pic>
        <p:nvPicPr>
          <p:cNvPr id="11266" name="Picture 2" descr="http://nslife.yolasite.com/resources/NS_PICTURE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726144" y="2140700"/>
            <a:ext cx="2236200" cy="27105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pic>
        <p:nvPicPr>
          <p:cNvPr id="11268" name="Picture 4" descr="http://nslife.yolasite.com/resources/n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061848" y="2708920"/>
            <a:ext cx="2695575" cy="1752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270" name="Picture 6" descr="http://nslife.yolasite.com/resources/NS_PICTURE.gif.opt185x136o0,0s185x136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5941168" y="2709663"/>
            <a:ext cx="2447789" cy="17994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272" name="Picture 8" descr="http://nslife.yolasite.com/resources/images%5b10%5d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8965504" y="2708920"/>
            <a:ext cx="2571750" cy="17716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5" name="Rectangle 24"/>
          <p:cNvSpPr/>
          <p:nvPr/>
        </p:nvSpPr>
        <p:spPr>
          <a:xfrm>
            <a:off x="21242360" y="2852936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364 -6.93802E-7 L 3.52378 -6.93802E-7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L 3.52014 0 " pathEditMode="relative" ptsTypes="AA">
                                      <p:cBhvr>
                                        <p:cTn id="8" dur="10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L 3.52014 0 " pathEditMode="relative" ptsTypes="AA">
                                      <p:cBhvr>
                                        <p:cTn id="10" dur="10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L 3.52014 0 " pathEditMode="relative" ptsTypes="AA">
                                      <p:cBhvr>
                                        <p:cTn id="12" dur="10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pic>
        <p:nvPicPr>
          <p:cNvPr id="11266" name="Picture 2" descr="http://nslife.yolasite.com/resources/NS_PICTURE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726144" y="2140700"/>
            <a:ext cx="2236200" cy="27105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pic>
        <p:nvPicPr>
          <p:cNvPr id="11268" name="Picture 4" descr="http://nslife.yolasite.com/resources/n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061848" y="2708920"/>
            <a:ext cx="2695575" cy="1752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270" name="Picture 6" descr="http://nslife.yolasite.com/resources/NS_PICTURE.gif.opt185x136o0,0s185x136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5941168" y="2709663"/>
            <a:ext cx="2447789" cy="17994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272" name="Picture 8" descr="http://nslife.yolasite.com/resources/images%5b10%5d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8965504" y="2708920"/>
            <a:ext cx="2571750" cy="17716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5" name="Rectangle 24"/>
          <p:cNvSpPr/>
          <p:nvPr/>
        </p:nvSpPr>
        <p:spPr>
          <a:xfrm>
            <a:off x="21242360" y="2852936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5" name="Rectangle 4"/>
          <p:cNvSpPr/>
          <p:nvPr/>
        </p:nvSpPr>
        <p:spPr>
          <a:xfrm>
            <a:off x="0" y="1844824"/>
            <a:ext cx="9144000" cy="453650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>
                <a:latin typeface="Berlin Sans FB" pitchFamily="34" charset="0"/>
              </a:rPr>
              <a:t>Q1. to Q5. are MCQ questions. Click the correct answer.            .                      </a:t>
            </a:r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>
                <a:solidFill>
                  <a:schemeClr val="bg1"/>
                </a:solidFill>
                <a:latin typeface="Berlin Sans FB" pitchFamily="34" charset="0"/>
              </a:rPr>
              <a:t>For Q6, fill in the blank.</a:t>
            </a:r>
            <a:endParaRPr lang="en-US" dirty="0" smtClean="0">
              <a:solidFill>
                <a:schemeClr val="bg1"/>
              </a:solidFill>
              <a:latin typeface="Berlin Sans FB" pitchFamily="34" charset="0"/>
            </a:endParaRPr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683568" y="44680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pperplate Gothic Bold" pitchFamily="34" charset="0"/>
                <a:ea typeface="+mj-ea"/>
                <a:cs typeface="+mj-cs"/>
              </a:rPr>
              <a:t>IPW Quiz</a:t>
            </a:r>
            <a:endParaRPr kumimoji="0" lang="en-SG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pperplate Gothic Bold" pitchFamily="34" charset="0"/>
              <a:ea typeface="+mj-ea"/>
              <a:cs typeface="+mj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23528" y="2348880"/>
            <a:ext cx="2448272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27" name="Rectangle 26">
            <a:hlinkClick r:id="rId8" action="ppaction://hlinksldjump"/>
          </p:cNvPr>
          <p:cNvSpPr/>
          <p:nvPr/>
        </p:nvSpPr>
        <p:spPr>
          <a:xfrm>
            <a:off x="1187624" y="2780928"/>
            <a:ext cx="1440160" cy="360040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>
                <a:solidFill>
                  <a:schemeClr val="tx1"/>
                </a:solidFill>
                <a:latin typeface="Berlin Sans FB" pitchFamily="34" charset="0"/>
              </a:rPr>
              <a:t>Governments</a:t>
            </a:r>
          </a:p>
        </p:txBody>
      </p:sp>
      <p:sp>
        <p:nvSpPr>
          <p:cNvPr id="28" name="Left Arrow 27"/>
          <p:cNvSpPr/>
          <p:nvPr/>
        </p:nvSpPr>
        <p:spPr>
          <a:xfrm rot="8282614">
            <a:off x="594239" y="2565340"/>
            <a:ext cx="324544" cy="288032"/>
          </a:xfrm>
          <a:prstGeom prst="leftArrow">
            <a:avLst>
              <a:gd name="adj1" fmla="val 13553"/>
              <a:gd name="adj2" fmla="val 5716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29" name="Rectangle 28"/>
          <p:cNvSpPr/>
          <p:nvPr/>
        </p:nvSpPr>
        <p:spPr>
          <a:xfrm>
            <a:off x="323528" y="4149080"/>
            <a:ext cx="2448272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</p:spTree>
    <p:controls>
      <p:control spid="40962" name="TextBox1" r:id="rId2" imgW="1009800" imgH="21924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utoRev="1" fill="hold" grpId="0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087 -0.00046 C 0.01267 0.00185 0.02239 0.00763 0.03385 0.01064 C 0.03802 0.0118 0.04618 0.01411 0.04618 0.01411 C 0.04757 0.01527 0.04878 0.01688 0.05017 0.01781 C 0.05156 0.01873 0.05312 0.0185 0.05434 0.01966 C 0.05729 0.0222 0.05955 0.02614 0.0625 0.02891 C 0.06701 0.03747 0.06371 0.03354 0.07361 0.03793 C 0.07639 0.03909 0.08177 0.04163 0.08177 0.04163 C 0.08316 0.04348 0.0842 0.04579 0.08594 0.04695 C 0.08854 0.0488 0.09132 0.04949 0.0941 0.05065 C 0.10104 0.05366 0.10903 0.0599 0.11597 0.0599 " pathEditMode="relative" ptsTypes="ffffffffffA">
                                      <p:cBhvr>
                                        <p:cTn id="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Who created National Service?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Q1.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Goh Keng Swee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Governments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Lawrence Wong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Citizens Of Singapore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411760" y="2924944"/>
            <a:ext cx="4032448" cy="216024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8" name="Rectangle 27"/>
          <p:cNvSpPr/>
          <p:nvPr/>
        </p:nvSpPr>
        <p:spPr>
          <a:xfrm>
            <a:off x="2627784" y="3501008"/>
            <a:ext cx="352839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Incorrect, please try again.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9" name="Rectangle 28">
            <a:hlinkClick r:id="" action="ppaction://hlinkshowjump?jump=nextslide"/>
          </p:cNvPr>
          <p:cNvSpPr/>
          <p:nvPr/>
        </p:nvSpPr>
        <p:spPr>
          <a:xfrm>
            <a:off x="3707904" y="4077072"/>
            <a:ext cx="144016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Ok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Who created National Service?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Q1.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>
            <a:hlinkClick r:id="rId2" action="ppaction://hlinksldjump"/>
          </p:cNvPr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Goh Keng Swee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>
            <a:hlinkClick r:id="rId3" action="ppaction://hlinksldjump"/>
          </p:cNvPr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Governments</a:t>
            </a:r>
          </a:p>
        </p:txBody>
      </p:sp>
      <p:sp>
        <p:nvSpPr>
          <p:cNvPr id="32" name="Rectangle 31">
            <a:hlinkClick r:id="rId3" action="ppaction://hlinksldjump"/>
          </p:cNvPr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Lawrence Wong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>
            <a:hlinkClick r:id="rId3" action="ppaction://hlinksldjump"/>
          </p:cNvPr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Citizens Of Singapore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>
            <a:hlinkClick r:id="rId4" action="ppaction://hlinksldjump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>
            <a:hlinkClick r:id="rId5" action="ppaction://hlinksldjump"/>
          </p:cNvPr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Who created National Service?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Q1.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Goh Keng Swee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Governments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Lawrence Wong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Citizens Of Singapore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>
            <a:hlinkClick r:id="" action="ppaction://hlinkshowjump?jump=previousslide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9FFF8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187624" y="2852936"/>
            <a:ext cx="3888432" cy="309634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Who is this?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pic>
        <p:nvPicPr>
          <p:cNvPr id="15362" name="Picture 2" descr="http://t2.gstatic.com/images?q=tbn:ANd9GcTf1vD8riZu5M0RO9uppq1lU1UdRcf7RX7eKhVU0jxnDGrIRBy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108548"/>
            <a:ext cx="1790700" cy="25527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8" name="Rounded Rectangle 27">
            <a:hlinkClick r:id="" action="ppaction://hlinkshowjump?jump=previousslide"/>
          </p:cNvPr>
          <p:cNvSpPr/>
          <p:nvPr/>
        </p:nvSpPr>
        <p:spPr>
          <a:xfrm>
            <a:off x="4572000" y="2780928"/>
            <a:ext cx="576064" cy="504056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X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Who created National Service?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Q1.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Goh Keng Swee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Governments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Lawrence Wong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Citizens Of Singapore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411760" y="2924944"/>
            <a:ext cx="4032448" cy="216024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8" name="Rectangle 27"/>
          <p:cNvSpPr/>
          <p:nvPr/>
        </p:nvSpPr>
        <p:spPr>
          <a:xfrm>
            <a:off x="2627784" y="3501008"/>
            <a:ext cx="352839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Correct!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9" name="Rectangle 28">
            <a:hlinkClick r:id="rId2" action="ppaction://hlinksldjump"/>
          </p:cNvPr>
          <p:cNvSpPr/>
          <p:nvPr/>
        </p:nvSpPr>
        <p:spPr>
          <a:xfrm>
            <a:off x="3707904" y="4077072"/>
            <a:ext cx="144016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Ok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$130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$500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$44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$120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How much is the allowance for a Recruit in the 1980s?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411760" y="2924944"/>
            <a:ext cx="4032448" cy="216024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8" name="Rectangle 27"/>
          <p:cNvSpPr/>
          <p:nvPr/>
        </p:nvSpPr>
        <p:spPr>
          <a:xfrm>
            <a:off x="2627784" y="3501008"/>
            <a:ext cx="352839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Incorrect, please try again.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9" name="Rectangle 28">
            <a:hlinkClick r:id="" action="ppaction://hlinkshowjump?jump=nextslide"/>
          </p:cNvPr>
          <p:cNvSpPr/>
          <p:nvPr/>
        </p:nvSpPr>
        <p:spPr>
          <a:xfrm>
            <a:off x="3707904" y="4077072"/>
            <a:ext cx="144016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Ok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Q2.</a:t>
            </a:r>
            <a:endParaRPr lang="en-SG" sz="3600" dirty="0"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How much is the allowance for a Recruit in the 1980s?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Q2.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>
            <a:hlinkClick r:id="rId2" action="ppaction://hlinksldjump"/>
          </p:cNvPr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$130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>
            <a:hlinkClick r:id="rId2" action="ppaction://hlinksldjump"/>
          </p:cNvPr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$500</a:t>
            </a:r>
          </a:p>
        </p:txBody>
      </p:sp>
      <p:sp>
        <p:nvSpPr>
          <p:cNvPr id="32" name="Rectangle 31">
            <a:hlinkClick r:id="rId2" action="ppaction://hlinksldjump"/>
          </p:cNvPr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$44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>
            <a:hlinkClick r:id="rId3" action="ppaction://hlinksldjump"/>
          </p:cNvPr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$120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>
            <a:hlinkClick r:id="rId4" action="ppaction://hlinksldjump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>
            <a:hlinkClick r:id="rId5" action="ppaction://hlinksldjump"/>
          </p:cNvPr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How much is the allowance for a Recruit in the 1980s?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Q2.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$40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$500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$1000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$120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>
            <a:hlinkClick r:id="rId2" action="ppaction://hlinksldjump"/>
          </p:cNvPr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5" name="Rectangle 24">
            <a:hlinkClick r:id="" action="ppaction://hlinkshowjump?jump=previousslide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9FFF8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1187624" y="2852936"/>
            <a:ext cx="3888432" cy="309634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The private’s allowance is $125.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9" name="Rounded Rectangle 28">
            <a:hlinkClick r:id="" action="ppaction://hlinkshowjump?jump=previousslide"/>
          </p:cNvPr>
          <p:cNvSpPr/>
          <p:nvPr/>
        </p:nvSpPr>
        <p:spPr>
          <a:xfrm>
            <a:off x="4572000" y="2780928"/>
            <a:ext cx="576064" cy="504056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X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How much is the allowance for a Recruit in the 1980s?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Q2.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$130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$500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$44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$120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>
            <a:hlinkClick r:id="rId2" action="ppaction://hlinksldjump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>
            <a:hlinkClick r:id="rId3" action="ppaction://hlinksldjump"/>
          </p:cNvPr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35" name="Rounded Rectangle 34"/>
          <p:cNvSpPr/>
          <p:nvPr/>
        </p:nvSpPr>
        <p:spPr>
          <a:xfrm>
            <a:off x="2411760" y="2924944"/>
            <a:ext cx="4032448" cy="216024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37" name="Rectangle 36"/>
          <p:cNvSpPr/>
          <p:nvPr/>
        </p:nvSpPr>
        <p:spPr>
          <a:xfrm>
            <a:off x="2627784" y="3501008"/>
            <a:ext cx="352839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Correct!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8" name="Rectangle 37">
            <a:hlinkClick r:id="rId4" action="ppaction://hlinksldjump"/>
          </p:cNvPr>
          <p:cNvSpPr/>
          <p:nvPr/>
        </p:nvSpPr>
        <p:spPr>
          <a:xfrm>
            <a:off x="3707904" y="4077072"/>
            <a:ext cx="144016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Ok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What theatre play was held about NS in 2008?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Q3.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Every Boy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Army Daze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Army Adventures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Botak Boys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411760" y="2924944"/>
            <a:ext cx="4032448" cy="216024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9" name="Rectangle 28"/>
          <p:cNvSpPr/>
          <p:nvPr/>
        </p:nvSpPr>
        <p:spPr>
          <a:xfrm>
            <a:off x="2627784" y="3501008"/>
            <a:ext cx="352839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Incorrect, please try again.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5" name="Rectangle 34">
            <a:hlinkClick r:id="" action="ppaction://hlinkshowjump?jump=nextslide"/>
          </p:cNvPr>
          <p:cNvSpPr/>
          <p:nvPr/>
        </p:nvSpPr>
        <p:spPr>
          <a:xfrm>
            <a:off x="3707904" y="4077072"/>
            <a:ext cx="144016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Ok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What theatre play was held about NS in 2008?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Q3.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>
            <a:hlinkClick r:id="rId2" action="ppaction://hlinksldjump"/>
          </p:cNvPr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Every Boy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>
            <a:hlinkClick r:id="rId2" action="ppaction://hlinksldjump"/>
          </p:cNvPr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Army Daze</a:t>
            </a:r>
          </a:p>
        </p:txBody>
      </p:sp>
      <p:sp>
        <p:nvSpPr>
          <p:cNvPr id="32" name="Rectangle 31">
            <a:hlinkClick r:id="rId2" action="ppaction://hlinksldjump"/>
          </p:cNvPr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Army Adventures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>
            <a:hlinkClick r:id="rId3" action="ppaction://hlinksldjump"/>
          </p:cNvPr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Botak Boys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>
            <a:hlinkClick r:id="rId4" action="ppaction://hlinksldjump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>
            <a:hlinkClick r:id="rId5" action="ppaction://hlinksldjump"/>
          </p:cNvPr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What theatre play was held about NS in 2008?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Q3.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Every Boy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Army Daze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Army Adventures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Botak Boys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>
            <a:hlinkClick r:id="rId2" action="ppaction://hlinksldjump"/>
          </p:cNvPr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187624" y="2852936"/>
            <a:ext cx="3888432" cy="309634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Before boys go to NS, what do they do?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8" name="Rounded Rectangle 27">
            <a:hlinkClick r:id="" action="ppaction://hlinkshowjump?jump=previousslide"/>
          </p:cNvPr>
          <p:cNvSpPr/>
          <p:nvPr/>
        </p:nvSpPr>
        <p:spPr>
          <a:xfrm>
            <a:off x="4572000" y="2780928"/>
            <a:ext cx="576064" cy="504056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X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9" name="Rectangle 28">
            <a:hlinkClick r:id="" action="ppaction://hlinkshowjump?jump=previousslide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9FFF8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What theatre play was held about NS in 2008?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Q3.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Every Boy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Army Daze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Army Adventures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Botak Boys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411760" y="2924944"/>
            <a:ext cx="4032448" cy="216024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9" name="Rectangle 28"/>
          <p:cNvSpPr/>
          <p:nvPr/>
        </p:nvSpPr>
        <p:spPr>
          <a:xfrm>
            <a:off x="2627784" y="3501008"/>
            <a:ext cx="352839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Correct!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5" name="Rectangle 34">
            <a:hlinkClick r:id="rId2" action="ppaction://hlinksldjump"/>
          </p:cNvPr>
          <p:cNvSpPr/>
          <p:nvPr/>
        </p:nvSpPr>
        <p:spPr>
          <a:xfrm>
            <a:off x="3707904" y="4077072"/>
            <a:ext cx="144016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Ok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How many services are there in NS?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Q4.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2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3 only.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1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5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2411760" y="2924944"/>
            <a:ext cx="4032448" cy="216024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43" name="Rectangle 42"/>
          <p:cNvSpPr/>
          <p:nvPr/>
        </p:nvSpPr>
        <p:spPr>
          <a:xfrm>
            <a:off x="2627784" y="3501008"/>
            <a:ext cx="352839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Incorrect, please try again.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44" name="Rectangle 43">
            <a:hlinkClick r:id="" action="ppaction://hlinkshowjump?jump=nextslide"/>
          </p:cNvPr>
          <p:cNvSpPr/>
          <p:nvPr/>
        </p:nvSpPr>
        <p:spPr>
          <a:xfrm>
            <a:off x="3707904" y="4077072"/>
            <a:ext cx="144016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Ok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How many services are there in NS?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Q4.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>
            <a:hlinkClick r:id="rId2" action="ppaction://hlinksldjump"/>
          </p:cNvPr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2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>
            <a:hlinkClick r:id="rId3" action="ppaction://hlinksldjump"/>
          </p:cNvPr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3 only.</a:t>
            </a:r>
          </a:p>
        </p:txBody>
      </p:sp>
      <p:sp>
        <p:nvSpPr>
          <p:cNvPr id="32" name="Rectangle 31">
            <a:hlinkClick r:id="rId2" action="ppaction://hlinksldjump"/>
          </p:cNvPr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1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>
            <a:hlinkClick r:id="rId2" action="ppaction://hlinksldjump"/>
          </p:cNvPr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5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>
            <a:hlinkClick r:id="rId4" action="ppaction://hlinksldjump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>
            <a:hlinkClick r:id="rId5" action="ppaction://hlinksldjump"/>
          </p:cNvPr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How many services are there in NS?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Q4.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2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3 only.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1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5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187624" y="2852936"/>
            <a:ext cx="3888432" cy="309634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smtClean="0">
                <a:solidFill>
                  <a:schemeClr val="tx1"/>
                </a:solidFill>
                <a:latin typeface="Berlin Sans FB" pitchFamily="34" charset="0"/>
              </a:rPr>
              <a:t>No hints.</a:t>
            </a:r>
            <a:endParaRPr lang="en-SG" i="1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8" name="Rounded Rectangle 27">
            <a:hlinkClick r:id="" action="ppaction://hlinkshowjump?jump=previousslide"/>
          </p:cNvPr>
          <p:cNvSpPr/>
          <p:nvPr/>
        </p:nvSpPr>
        <p:spPr>
          <a:xfrm>
            <a:off x="4572000" y="2780928"/>
            <a:ext cx="576064" cy="504056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X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9" name="Rectangle 28">
            <a:hlinkClick r:id="" action="ppaction://hlinkshowjump?jump=previousslide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9FFF8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How many services are there in NS?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Q4.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2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3 only.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1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5 only.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8" name="Rectangle 27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9" name="Rounded Rectangle 28"/>
          <p:cNvSpPr/>
          <p:nvPr/>
        </p:nvSpPr>
        <p:spPr>
          <a:xfrm>
            <a:off x="2411760" y="2924944"/>
            <a:ext cx="4032448" cy="216024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35" name="Rectangle 34"/>
          <p:cNvSpPr/>
          <p:nvPr/>
        </p:nvSpPr>
        <p:spPr>
          <a:xfrm>
            <a:off x="2627784" y="3501008"/>
            <a:ext cx="352839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Correct!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7" name="Rectangle 36">
            <a:hlinkClick r:id="rId2" action="ppaction://hlinksldjump"/>
          </p:cNvPr>
          <p:cNvSpPr/>
          <p:nvPr/>
        </p:nvSpPr>
        <p:spPr>
          <a:xfrm>
            <a:off x="3707904" y="4077072"/>
            <a:ext cx="144016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Ok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What is the long form of ‘SPF’?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Q5.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Singapore Police Force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Singapore Protected Films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Sun Protection Factor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Sender Policy Framework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8" name="Rounded Rectangle 27"/>
          <p:cNvSpPr/>
          <p:nvPr/>
        </p:nvSpPr>
        <p:spPr>
          <a:xfrm>
            <a:off x="2411760" y="2924944"/>
            <a:ext cx="4032448" cy="216024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9" name="Rectangle 28"/>
          <p:cNvSpPr/>
          <p:nvPr/>
        </p:nvSpPr>
        <p:spPr>
          <a:xfrm>
            <a:off x="2627784" y="3501008"/>
            <a:ext cx="352839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Incorrect, please try again.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5" name="Rectangle 34">
            <a:hlinkClick r:id="" action="ppaction://hlinkshowjump?jump=nextslide"/>
          </p:cNvPr>
          <p:cNvSpPr/>
          <p:nvPr/>
        </p:nvSpPr>
        <p:spPr>
          <a:xfrm>
            <a:off x="3707904" y="4077072"/>
            <a:ext cx="144016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Ok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What is the long form of ‘SPF’?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Q5.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>
            <a:hlinkClick r:id="rId2" action="ppaction://hlinksldjump"/>
          </p:cNvPr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Singapore Police Force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>
            <a:hlinkClick r:id="rId3" action="ppaction://hlinksldjump"/>
          </p:cNvPr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Singapore Protected Films</a:t>
            </a:r>
          </a:p>
        </p:txBody>
      </p:sp>
      <p:sp>
        <p:nvSpPr>
          <p:cNvPr id="32" name="Rectangle 31">
            <a:hlinkClick r:id="rId3" action="ppaction://hlinksldjump"/>
          </p:cNvPr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Sun Protection Factor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>
            <a:hlinkClick r:id="rId3" action="ppaction://hlinksldjump"/>
          </p:cNvPr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Sender Policy Framework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>
            <a:hlinkClick r:id="rId4" action="ppaction://hlinksldjump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>
            <a:hlinkClick r:id="rId5" action="ppaction://hlinksldjump"/>
          </p:cNvPr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What is the long form of ‘SPF’?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Q5.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Singapore Police Force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Singapore Protected Films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Sun Protection Factor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Sender Policy Framework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187624" y="2852936"/>
            <a:ext cx="3888432" cy="309634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What answer looks more like ‘NS’ to you?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8" name="Rounded Rectangle 27">
            <a:hlinkClick r:id="" action="ppaction://hlinkshowjump?jump=previousslide"/>
          </p:cNvPr>
          <p:cNvSpPr/>
          <p:nvPr/>
        </p:nvSpPr>
        <p:spPr>
          <a:xfrm>
            <a:off x="4572000" y="2780928"/>
            <a:ext cx="576064" cy="504056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X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9" name="Rectangle 28">
            <a:hlinkClick r:id="" action="ppaction://hlinkshowjump?jump=previousslide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9FFF8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What is the long form of ‘SPF’?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Q5.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7544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Singapore Police Force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99992" y="393305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Singapore Protected Films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44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Sun Protection Factor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499992" y="4653136"/>
            <a:ext cx="3960440" cy="648072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Sender Policy Framework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8" name="Rectangle 27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9" name="Rounded Rectangle 28"/>
          <p:cNvSpPr/>
          <p:nvPr/>
        </p:nvSpPr>
        <p:spPr>
          <a:xfrm>
            <a:off x="2411760" y="2924944"/>
            <a:ext cx="4032448" cy="216024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35" name="Rectangle 34"/>
          <p:cNvSpPr/>
          <p:nvPr/>
        </p:nvSpPr>
        <p:spPr>
          <a:xfrm>
            <a:off x="2627784" y="3501008"/>
            <a:ext cx="352839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Correct!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7" name="Rectangle 36">
            <a:hlinkClick r:id="rId2" action="ppaction://hlinksldjump"/>
          </p:cNvPr>
          <p:cNvSpPr/>
          <p:nvPr/>
        </p:nvSpPr>
        <p:spPr>
          <a:xfrm>
            <a:off x="3707904" y="4077072"/>
            <a:ext cx="1440160" cy="4320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Ok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</a:p>
          <a:p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What is the highest rank of an NS man?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smtClean="0">
                <a:latin typeface="Berlin Sans FB" pitchFamily="34" charset="0"/>
              </a:rPr>
              <a:t>Q8.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6" name="Rectangle 35">
            <a:hlinkClick r:id="rId5" action="ppaction://hlinksldjump"/>
          </p:cNvPr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467544" y="3933056"/>
            <a:ext cx="2448272" cy="1944216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2" name="Rectangle 21">
            <a:hlinkClick r:id="rId6" action="ppaction://hlinksldjump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  <p:controls>
      <p:control spid="4098" name="TextBox1" r:id="rId2" imgW="4533840" imgH="504720"/>
      <p:control spid="4099" name="CommandButton1" r:id="rId3" imgW="1800360" imgH="36180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1728192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</a:t>
            </a:r>
          </a:p>
          <a:p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What is the highest rank of an NS man?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136815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smtClean="0">
                <a:latin typeface="Berlin Sans FB" pitchFamily="34" charset="0"/>
              </a:rPr>
              <a:t>Q8.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36" name="Rectangle 35">
            <a:hlinkClick r:id="rId2" action="ppaction://hlinksldjump"/>
          </p:cNvPr>
          <p:cNvSpPr/>
          <p:nvPr/>
        </p:nvSpPr>
        <p:spPr>
          <a:xfrm>
            <a:off x="5940152" y="6021288"/>
            <a:ext cx="2520280" cy="432048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Return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467544" y="3933056"/>
            <a:ext cx="7992888" cy="1944216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Its short form is ‘CPT’.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1" name="Rounded Rectangle 20">
            <a:hlinkClick r:id="rId2" action="ppaction://hlinksldjump"/>
          </p:cNvPr>
          <p:cNvSpPr/>
          <p:nvPr/>
        </p:nvSpPr>
        <p:spPr>
          <a:xfrm>
            <a:off x="8028384" y="3789040"/>
            <a:ext cx="576064" cy="504056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X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3" name="Rectangle 22">
            <a:hlinkClick r:id="rId2" action="ppaction://hlinksldjump"/>
          </p:cNvPr>
          <p:cNvSpPr/>
          <p:nvPr/>
        </p:nvSpPr>
        <p:spPr>
          <a:xfrm>
            <a:off x="467544" y="6021288"/>
            <a:ext cx="2520280" cy="432048"/>
          </a:xfrm>
          <a:prstGeom prst="rect">
            <a:avLst/>
          </a:prstGeom>
          <a:solidFill>
            <a:srgbClr val="9FFF8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Hint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-612576" y="4941168"/>
            <a:ext cx="10225136" cy="19168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9" name="Rectangle 8"/>
          <p:cNvSpPr/>
          <p:nvPr/>
        </p:nvSpPr>
        <p:spPr>
          <a:xfrm>
            <a:off x="-612576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0" name="Rectangle 9"/>
          <p:cNvSpPr/>
          <p:nvPr/>
        </p:nvSpPr>
        <p:spPr>
          <a:xfrm>
            <a:off x="2699792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1" name="Rectangle 10"/>
          <p:cNvSpPr/>
          <p:nvPr/>
        </p:nvSpPr>
        <p:spPr>
          <a:xfrm>
            <a:off x="6012160" y="32849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2" name="Rectangle 11"/>
          <p:cNvSpPr/>
          <p:nvPr/>
        </p:nvSpPr>
        <p:spPr>
          <a:xfrm>
            <a:off x="48600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3" name="Rectangle 12"/>
          <p:cNvSpPr/>
          <p:nvPr/>
        </p:nvSpPr>
        <p:spPr>
          <a:xfrm>
            <a:off x="1547664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4" name="Rectangle 13"/>
          <p:cNvSpPr/>
          <p:nvPr/>
        </p:nvSpPr>
        <p:spPr>
          <a:xfrm>
            <a:off x="-1673932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5" name="Rectangle 14"/>
          <p:cNvSpPr/>
          <p:nvPr/>
        </p:nvSpPr>
        <p:spPr>
          <a:xfrm>
            <a:off x="662473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6" name="Rectangle 15"/>
          <p:cNvSpPr/>
          <p:nvPr/>
        </p:nvSpPr>
        <p:spPr>
          <a:xfrm>
            <a:off x="3275856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7" name="Rectangle 16"/>
          <p:cNvSpPr/>
          <p:nvPr/>
        </p:nvSpPr>
        <p:spPr>
          <a:xfrm>
            <a:off x="-36512" y="-27384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18" name="Rectangle 17"/>
          <p:cNvSpPr/>
          <p:nvPr/>
        </p:nvSpPr>
        <p:spPr>
          <a:xfrm>
            <a:off x="8172400" y="1628800"/>
            <a:ext cx="3347864" cy="165618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4" name="Rectangle 23"/>
          <p:cNvSpPr/>
          <p:nvPr/>
        </p:nvSpPr>
        <p:spPr>
          <a:xfrm>
            <a:off x="144016" y="1844824"/>
            <a:ext cx="8748464" cy="47525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6" name="Rectangle 25"/>
          <p:cNvSpPr/>
          <p:nvPr/>
        </p:nvSpPr>
        <p:spPr>
          <a:xfrm>
            <a:off x="395536" y="1988840"/>
            <a:ext cx="8280920" cy="4320480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                                    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Congratulations! Thank you for playing </a:t>
            </a:r>
            <a:r>
              <a:rPr lang="en-US" dirty="0" smtClean="0">
                <a:solidFill>
                  <a:schemeClr val="tx1"/>
                </a:solidFill>
                <a:latin typeface="Berlin Sans FB" pitchFamily="34" charset="0"/>
                <a:sym typeface="Wingdings" pitchFamily="2" charset="2"/>
              </a:rPr>
              <a:t>.</a:t>
            </a:r>
            <a:endParaRPr lang="en-SG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3568" y="260648"/>
            <a:ext cx="7704856" cy="1800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032" y="446807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pperplate Gothic Bold" pitchFamily="34" charset="0"/>
              </a:rPr>
              <a:t>IPW Quiz</a:t>
            </a:r>
            <a:endParaRPr lang="en-SG" dirty="0">
              <a:latin typeface="Copperplate Gothic Bold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1560" y="2276872"/>
            <a:ext cx="7848872" cy="11521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Berlin Sans FB" pitchFamily="34" charset="0"/>
              </a:rPr>
              <a:t>Congratulations!</a:t>
            </a:r>
            <a:endParaRPr lang="en-SG" sz="3600" dirty="0">
              <a:latin typeface="Berlin Sans FB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419872" y="5877272"/>
            <a:ext cx="2448272" cy="576064"/>
          </a:xfrm>
          <a:prstGeom prst="rect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Berlin Sans FB" pitchFamily="34" charset="0"/>
              </a:rPr>
              <a:t>Back</a:t>
            </a:r>
            <a:endParaRPr lang="en-SG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695</Words>
  <Application>Microsoft Office PowerPoint</Application>
  <PresentationFormat>On-screen Show (4:3)</PresentationFormat>
  <Paragraphs>264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  <vt:lpstr>IPW Quiz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IPW Quiz</dc:title>
  <dc:creator>lope</dc:creator>
  <cp:lastModifiedBy>lope</cp:lastModifiedBy>
  <cp:revision>74</cp:revision>
  <dcterms:created xsi:type="dcterms:W3CDTF">2011-10-12T06:57:10Z</dcterms:created>
  <dcterms:modified xsi:type="dcterms:W3CDTF">2011-11-02T10:26:55Z</dcterms:modified>
</cp:coreProperties>
</file>